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33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267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4" autoAdjust="0"/>
    <p:restoredTop sz="94651" autoAdjust="0"/>
  </p:normalViewPr>
  <p:slideViewPr>
    <p:cSldViewPr snapToGrid="0">
      <p:cViewPr>
        <p:scale>
          <a:sx n="80" d="100"/>
          <a:sy n="80" d="100"/>
        </p:scale>
        <p:origin x="630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B5F70B-EB4C-4EBB-A3E6-8FF22C049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E085D59-A8CC-4E17-B004-C005E6DA6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571BCA-CFD9-403E-B9CB-0C5D191B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58E8FC7-611E-40CC-ABE1-F4CC6387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B73713-7C6C-4F08-B047-C5DF8C5A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1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AB8C4-68D2-4740-BCC6-C796899EF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DE20C14-76E1-43F3-958C-0C349E3B1A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1CCB494-2B45-4179-B630-F240B47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ED14264-C243-4C6A-9BC1-1CA24AC56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FB4205-F3C7-4A88-9452-60A2E37E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5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6373110-5784-4435-8339-943A9C976A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281ED64-E0D4-4871-8237-78896BFEF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45E91F-1706-4052-891F-8D9FEEDBA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0DD5516-EC59-4AD1-B535-D1D903DF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7623B9-B9D6-4804-8FE9-0206FD2B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0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075952-B4F5-4937-8EA5-B0FDB075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1E4011-BA35-45A8-AB61-566DA8C34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398F8A-CCFC-4A6A-8F5D-63D71FBF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2FBEA1-D91C-4327-B2AB-A868D905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9CC4C21-5C66-49AE-B1FD-3A11A05E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63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4F3165B-4396-4776-ADED-CC9FDF26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4048A6-8178-45B7-AC81-D63CAB6E0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C83664C-8553-4B29-9797-D476512C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422D01-1DC3-49D7-8D26-6E4ED4BE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6AB4BA-39A3-445F-855C-F91212C7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62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7CB575-DDFF-4531-9F77-4FEC0FE9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B660B52-2B3D-4FB9-B7C5-91D17F2D9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EC40065-D4F4-4A66-99FC-FD37D8135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EC2141F-403C-4E04-8476-8662B167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1D7693-E0BF-4956-A272-F05EB1F4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9BADE9-F0EC-43F5-BB71-B17DEE68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6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B13FA7-13C4-4189-828A-3C6DED1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B96942C-931F-4EB7-A2CC-F0278079A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7E1C928-8EAB-4D47-9414-C8FC567FA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BB0BE76-A19E-4E0A-B85F-F100D39F9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468FC5D-51E5-44DA-BDEC-A3C8CBD91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59944DB-E94F-4A63-BD8F-C568E88E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12AC398-0F88-4986-8100-35C890F88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D0283BD-ACCA-49A0-8389-14BB0547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5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22595E-F8C0-45A1-920A-44AEFFE9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16E12DD-1192-44CC-83F4-C73D439E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85D6BB0-F08C-4D7E-A70F-5D0149193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D0A41E-0C66-47A7-B9A1-D960167A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61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CF20730-7FD2-4408-827F-F2698DC9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52BD0A5-106F-4517-8249-BC0C33F2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B2E4B6-5E79-4C56-8FFB-6A258893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9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3DFE1A-0F9E-4BFB-9B72-8984B461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BBE87B-6CD6-4AD5-BA7B-BEEDE5594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56FEC0A-F6AD-476D-90DA-3E8B85C06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9EFEFA9-DC16-417E-8293-C5254FC7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DE27FF5-0A29-4D1E-A7CA-3B48435F7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18481D-F39B-4FCE-8FD5-B80F1B006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3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5AFB32-8C6B-4BE7-85C0-7796E39B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7C3BF2-B4F8-4388-B547-5D69889CB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A63BAE-6268-4319-8B3E-A44199A58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E315E8B-B65A-427C-99D4-62FB8EBB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C21D15-54B0-4089-86AD-B9FABAB8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2C3E241-2563-4B4A-B0DC-6A837E14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3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1BC2C5-7E0C-42A5-8B2C-4CDDCDBA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FD33DA4-19E8-4BB4-8972-61F50A6AA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CA189C-9737-4CF6-AE63-8C935C1EC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365B1-83FE-42D2-9318-580DCDA5EB6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036C5EF-4A70-4138-AF88-DED57CA329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E04136-0DD5-4338-8D0F-C7844D628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0812F-8609-43B9-8561-0CF9E6AEA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9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A06189-5CE6-48C7-BAFE-1F855BDC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98" y="769706"/>
            <a:ext cx="6665097" cy="5834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A1C28B4-E295-4336-A421-C0CCB6208BE6}"/>
              </a:ext>
            </a:extLst>
          </p:cNvPr>
          <p:cNvSpPr txBox="1"/>
          <p:nvPr/>
        </p:nvSpPr>
        <p:spPr>
          <a:xfrm>
            <a:off x="3975653" y="174929"/>
            <a:ext cx="114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Selenium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E9AB6E31-F702-4A41-866D-760E2A4D9002}"/>
              </a:ext>
            </a:extLst>
          </p:cNvPr>
          <p:cNvCxnSpPr/>
          <p:nvPr/>
        </p:nvCxnSpPr>
        <p:spPr>
          <a:xfrm flipV="1">
            <a:off x="2313830" y="1121134"/>
            <a:ext cx="2107095" cy="206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69444FC-B090-42E4-A5FB-F24B1AA617E9}"/>
              </a:ext>
            </a:extLst>
          </p:cNvPr>
          <p:cNvSpPr txBox="1"/>
          <p:nvPr/>
        </p:nvSpPr>
        <p:spPr>
          <a:xfrm>
            <a:off x="4746929" y="898497"/>
            <a:ext cx="461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developed tool.. Only for Firefox browser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4FEC4A7-FDAF-4629-9095-CE04FA3A9DEA}"/>
              </a:ext>
            </a:extLst>
          </p:cNvPr>
          <p:cNvSpPr txBox="1"/>
          <p:nvPr/>
        </p:nvSpPr>
        <p:spPr>
          <a:xfrm>
            <a:off x="4746928" y="1267829"/>
            <a:ext cx="7299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Rc</a:t>
            </a:r>
            <a:r>
              <a:rPr lang="en-US" dirty="0"/>
              <a:t>-&gt; remote </a:t>
            </a:r>
            <a:r>
              <a:rPr lang="en-US" dirty="0" err="1"/>
              <a:t>control.Second</a:t>
            </a:r>
            <a:r>
              <a:rPr lang="en-US" dirty="0"/>
              <a:t> developed. Support for all browser. Need separate server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F06EE3BC-C06A-4139-BB20-2A10793EE44F}"/>
              </a:ext>
            </a:extLst>
          </p:cNvPr>
          <p:cNvCxnSpPr>
            <a:cxnSpLocks/>
          </p:cNvCxnSpPr>
          <p:nvPr/>
        </p:nvCxnSpPr>
        <p:spPr>
          <a:xfrm flipV="1">
            <a:off x="2123951" y="1470991"/>
            <a:ext cx="2718393" cy="8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1177BF8-CD7A-4A31-B7D6-3BE1BE51F1E6}"/>
              </a:ext>
            </a:extLst>
          </p:cNvPr>
          <p:cNvSpPr txBox="1"/>
          <p:nvPr/>
        </p:nvSpPr>
        <p:spPr>
          <a:xfrm>
            <a:off x="4815468" y="1914160"/>
            <a:ext cx="729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using tool. Test application in own machine.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03C849-FD96-4EDC-B682-5E59E800E223}"/>
              </a:ext>
            </a:extLst>
          </p:cNvPr>
          <p:cNvSpPr txBox="1"/>
          <p:nvPr/>
        </p:nvSpPr>
        <p:spPr>
          <a:xfrm>
            <a:off x="4815467" y="2246113"/>
            <a:ext cx="729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Advance tool. Test application in remote machine.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D30BB13E-793B-4C15-9C89-7EEDB09B782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871849" y="1780162"/>
            <a:ext cx="1943619" cy="318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ABB210DC-8401-4C77-8D74-5E48E159D39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512226" y="2029153"/>
            <a:ext cx="3303241" cy="401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254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C954A06-0AEA-4DCE-95B0-208506F71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390650"/>
            <a:ext cx="8467725" cy="5467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63A3203-88A8-4998-8827-45435E1551BE}"/>
              </a:ext>
            </a:extLst>
          </p:cNvPr>
          <p:cNvSpPr txBox="1"/>
          <p:nvPr/>
        </p:nvSpPr>
        <p:spPr>
          <a:xfrm>
            <a:off x="4596714" y="370703"/>
            <a:ext cx="2520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2nd day class</a:t>
            </a:r>
          </a:p>
        </p:txBody>
      </p:sp>
    </p:spTree>
    <p:extLst>
      <p:ext uri="{BB962C8B-B14F-4D97-AF65-F5344CB8AC3E}">
        <p14:creationId xmlns:p14="http://schemas.microsoft.com/office/powerpoint/2010/main" val="333069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1D305D0-FFDA-4E7A-B2CB-399464AF4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" y="1061504"/>
            <a:ext cx="10964562" cy="531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6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3E635D2-BCC9-492D-A006-64A59DBC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6" y="0"/>
            <a:ext cx="12129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7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14EF1CC-DF3F-4881-AA9F-AC26A564A29F}"/>
              </a:ext>
            </a:extLst>
          </p:cNvPr>
          <p:cNvSpPr txBox="1"/>
          <p:nvPr/>
        </p:nvSpPr>
        <p:spPr>
          <a:xfrm>
            <a:off x="6145161" y="0"/>
            <a:ext cx="38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3rd day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Locators</a:t>
            </a:r>
            <a:endParaRPr lang="en-US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E13319-8DA2-4F6B-9459-D8F0F4BF2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7" y="507898"/>
            <a:ext cx="4451203" cy="5842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CB051F-2AB4-4181-98F2-D8DD5834E633}"/>
              </a:ext>
            </a:extLst>
          </p:cNvPr>
          <p:cNvSpPr txBox="1"/>
          <p:nvPr/>
        </p:nvSpPr>
        <p:spPr>
          <a:xfrm>
            <a:off x="6145160" y="1169773"/>
            <a:ext cx="481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Locator is used to identify the web element</a:t>
            </a:r>
          </a:p>
        </p:txBody>
      </p:sp>
    </p:spTree>
    <p:extLst>
      <p:ext uri="{BB962C8B-B14F-4D97-AF65-F5344CB8AC3E}">
        <p14:creationId xmlns:p14="http://schemas.microsoft.com/office/powerpoint/2010/main" val="3059620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898BB261-165A-42FB-B4A2-4F7CD5AF87DE}"/>
              </a:ext>
            </a:extLst>
          </p:cNvPr>
          <p:cNvGrpSpPr/>
          <p:nvPr/>
        </p:nvGrpSpPr>
        <p:grpSpPr>
          <a:xfrm>
            <a:off x="1424144" y="992035"/>
            <a:ext cx="9343711" cy="4873930"/>
            <a:chOff x="162753" y="401156"/>
            <a:chExt cx="11158039" cy="6456844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68DE6792-5B9B-4671-BBDE-03FA0F6C92A0}"/>
                </a:ext>
              </a:extLst>
            </p:cNvPr>
            <p:cNvGrpSpPr/>
            <p:nvPr/>
          </p:nvGrpSpPr>
          <p:grpSpPr>
            <a:xfrm>
              <a:off x="162753" y="1165122"/>
              <a:ext cx="11158039" cy="5692878"/>
              <a:chOff x="516980" y="582561"/>
              <a:chExt cx="11158039" cy="5692878"/>
            </a:xfrm>
          </p:grpSpPr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0B3314B5-44C0-4ECB-B3D8-E2EE953150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0484" t="18834" r="10484" b="9339"/>
              <a:stretch/>
            </p:blipFill>
            <p:spPr>
              <a:xfrm>
                <a:off x="516980" y="582561"/>
                <a:ext cx="11158039" cy="5692878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="" xmlns:a16="http://schemas.microsoft.com/office/drawing/2014/main" id="{221A8112-02E8-49A7-8A3F-20F4D6DD3EC8}"/>
                  </a:ext>
                </a:extLst>
              </p:cNvPr>
              <p:cNvSpPr/>
              <p:nvPr/>
            </p:nvSpPr>
            <p:spPr>
              <a:xfrm>
                <a:off x="8003458" y="4522839"/>
                <a:ext cx="1917290" cy="24580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76BA9A53-DEB9-4B21-B2EF-38A2B93A5535}"/>
                </a:ext>
              </a:extLst>
            </p:cNvPr>
            <p:cNvSpPr txBox="1"/>
            <p:nvPr/>
          </p:nvSpPr>
          <p:spPr>
            <a:xfrm>
              <a:off x="5420497" y="401156"/>
              <a:ext cx="50745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To find the coding ID ,name details to automate.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0E3E696F-5ECD-40C0-A46B-C052478A7A95}"/>
                </a:ext>
              </a:extLst>
            </p:cNvPr>
            <p:cNvCxnSpPr/>
            <p:nvPr/>
          </p:nvCxnSpPr>
          <p:spPr>
            <a:xfrm>
              <a:off x="6244281" y="745185"/>
              <a:ext cx="1713470" cy="43602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01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E90949E-73D7-4F90-8912-AA158E6D2F7F}"/>
              </a:ext>
            </a:extLst>
          </p:cNvPr>
          <p:cNvGrpSpPr/>
          <p:nvPr/>
        </p:nvGrpSpPr>
        <p:grpSpPr>
          <a:xfrm>
            <a:off x="309562" y="320930"/>
            <a:ext cx="11948341" cy="5441695"/>
            <a:chOff x="309562" y="320930"/>
            <a:chExt cx="11948341" cy="5441695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43A08106-B930-40A2-91D3-8D09C7DF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9562" y="1095375"/>
              <a:ext cx="11572875" cy="466725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="" xmlns:a16="http://schemas.microsoft.com/office/drawing/2014/main" id="{4BE81D00-8999-474C-952D-4D725D36C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9124" y="782595"/>
              <a:ext cx="1532238" cy="32786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="" xmlns:a16="http://schemas.microsoft.com/office/drawing/2014/main" id="{483587B8-2DAF-4693-B7B0-D0EBF011F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9124" y="782595"/>
              <a:ext cx="1532238" cy="38450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DB6D90A-5D72-4526-BA41-7C3D07556F70}"/>
                </a:ext>
              </a:extLst>
            </p:cNvPr>
            <p:cNvSpPr txBox="1"/>
            <p:nvPr/>
          </p:nvSpPr>
          <p:spPr>
            <a:xfrm>
              <a:off x="8181911" y="320930"/>
              <a:ext cx="40759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value will be got from the previous slide( </a:t>
              </a:r>
              <a:r>
                <a:rPr lang="en-US" dirty="0" err="1"/>
                <a:t>i.e</a:t>
              </a:r>
              <a:r>
                <a:rPr lang="en-US" dirty="0"/>
                <a:t> by right click-&gt; inspect) 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12CD5C7-B976-426E-81D5-B27A82F7B814}"/>
              </a:ext>
            </a:extLst>
          </p:cNvPr>
          <p:cNvCxnSpPr/>
          <p:nvPr/>
        </p:nvCxnSpPr>
        <p:spPr>
          <a:xfrm>
            <a:off x="6096000" y="4627605"/>
            <a:ext cx="1367481" cy="1460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4B878D0-C339-4CCB-B52D-4DA19CED9B04}"/>
              </a:ext>
            </a:extLst>
          </p:cNvPr>
          <p:cNvSpPr txBox="1"/>
          <p:nvPr/>
        </p:nvSpPr>
        <p:spPr>
          <a:xfrm>
            <a:off x="7150443" y="6186616"/>
            <a:ext cx="486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Instated of id, we can give the value, which is already assign in the application coding</a:t>
            </a:r>
          </a:p>
        </p:txBody>
      </p:sp>
    </p:spTree>
    <p:extLst>
      <p:ext uri="{BB962C8B-B14F-4D97-AF65-F5344CB8AC3E}">
        <p14:creationId xmlns:p14="http://schemas.microsoft.com/office/powerpoint/2010/main" val="144396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52FF701-FF57-4FA8-A017-66EED591F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171"/>
            <a:ext cx="12192000" cy="56256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849D5542-71E1-4C0B-893B-587E1691404A}"/>
              </a:ext>
            </a:extLst>
          </p:cNvPr>
          <p:cNvCxnSpPr/>
          <p:nvPr/>
        </p:nvCxnSpPr>
        <p:spPr>
          <a:xfrm flipH="1" flipV="1">
            <a:off x="7562335" y="4242486"/>
            <a:ext cx="1128584" cy="2125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F0382BD-D3D5-436B-949E-6A54F66C8264}"/>
              </a:ext>
            </a:extLst>
          </p:cNvPr>
          <p:cNvSpPr txBox="1"/>
          <p:nvPr/>
        </p:nvSpPr>
        <p:spPr>
          <a:xfrm>
            <a:off x="9160476" y="5865341"/>
            <a:ext cx="1952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Insteaded</a:t>
            </a:r>
            <a:r>
              <a:rPr lang="en-US" dirty="0"/>
              <a:t> of ID—name given</a:t>
            </a:r>
          </a:p>
        </p:txBody>
      </p:sp>
    </p:spTree>
    <p:extLst>
      <p:ext uri="{BB962C8B-B14F-4D97-AF65-F5344CB8AC3E}">
        <p14:creationId xmlns:p14="http://schemas.microsoft.com/office/powerpoint/2010/main" val="3564869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3DB218D-3CD4-4E52-A18A-E71B14F9DD36}"/>
              </a:ext>
            </a:extLst>
          </p:cNvPr>
          <p:cNvSpPr txBox="1"/>
          <p:nvPr/>
        </p:nvSpPr>
        <p:spPr>
          <a:xfrm>
            <a:off x="4242486" y="280086"/>
            <a:ext cx="250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day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Xpath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FC9E6D0-3203-42E7-A8EF-6FDF5895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34" y="166687"/>
            <a:ext cx="4009252" cy="2870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860330-46F1-4863-BC5F-CAB9498E5619}"/>
              </a:ext>
            </a:extLst>
          </p:cNvPr>
          <p:cNvSpPr txBox="1"/>
          <p:nvPr/>
        </p:nvSpPr>
        <p:spPr>
          <a:xfrm>
            <a:off x="6724907" y="1034189"/>
            <a:ext cx="3064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ID, name and class or not present we will go for </a:t>
            </a:r>
            <a:r>
              <a:rPr lang="en-US" dirty="0" err="1"/>
              <a:t>Xpath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BEC9D1D-1EE6-4A0E-9381-54576D49FF3E}"/>
              </a:ext>
            </a:extLst>
          </p:cNvPr>
          <p:cNvGrpSpPr/>
          <p:nvPr/>
        </p:nvGrpSpPr>
        <p:grpSpPr>
          <a:xfrm>
            <a:off x="4033410" y="1832886"/>
            <a:ext cx="6537053" cy="3834917"/>
            <a:chOff x="4868562" y="2668038"/>
            <a:chExt cx="6537053" cy="3834917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430FFE58-C2DA-4928-882C-642B7F159622}"/>
                </a:ext>
              </a:extLst>
            </p:cNvPr>
            <p:cNvGrpSpPr/>
            <p:nvPr/>
          </p:nvGrpSpPr>
          <p:grpSpPr>
            <a:xfrm>
              <a:off x="4868562" y="3205077"/>
              <a:ext cx="6068712" cy="3297878"/>
              <a:chOff x="3720928" y="1129143"/>
              <a:chExt cx="8237838" cy="3297878"/>
            </a:xfrm>
          </p:grpSpPr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DA1AD2FF-CA38-4488-AB6C-5EBE319D3C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3738" t="20188" r="11187" b="31724"/>
              <a:stretch/>
            </p:blipFill>
            <p:spPr>
              <a:xfrm>
                <a:off x="3720928" y="1129143"/>
                <a:ext cx="8237838" cy="3297878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B11D6CE4-920C-4130-BCF6-EDD5931739A1}"/>
                  </a:ext>
                </a:extLst>
              </p:cNvPr>
              <p:cNvSpPr/>
              <p:nvPr/>
            </p:nvSpPr>
            <p:spPr>
              <a:xfrm>
                <a:off x="8452022" y="3078480"/>
                <a:ext cx="823784" cy="14218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73BD6AA-F47C-49A6-B2FB-BF1341E82050}"/>
                </a:ext>
              </a:extLst>
            </p:cNvPr>
            <p:cNvSpPr txBox="1"/>
            <p:nvPr/>
          </p:nvSpPr>
          <p:spPr>
            <a:xfrm>
              <a:off x="7051588" y="2668038"/>
              <a:ext cx="43540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ID, name value is like this, it won’t accept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8E755E7D-EABC-4CF5-8B5E-326769D49779}"/>
                </a:ext>
              </a:extLst>
            </p:cNvPr>
            <p:cNvCxnSpPr>
              <a:cxnSpLocks/>
            </p:cNvCxnSpPr>
            <p:nvPr/>
          </p:nvCxnSpPr>
          <p:spPr>
            <a:xfrm>
              <a:off x="7809470" y="2919974"/>
              <a:ext cx="486033" cy="2203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6F68177-8F02-49A3-AC52-577477731E18}"/>
              </a:ext>
            </a:extLst>
          </p:cNvPr>
          <p:cNvSpPr/>
          <p:nvPr/>
        </p:nvSpPr>
        <p:spPr>
          <a:xfrm>
            <a:off x="7518748" y="4170156"/>
            <a:ext cx="606871" cy="142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74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CBB49C-32A7-417C-869E-C1E4912B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242786"/>
            <a:ext cx="6675120" cy="34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8D36B79-CFB7-4A2E-9D8C-316DA3487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587961"/>
            <a:ext cx="8418576" cy="40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1A2F9E-57CA-4DD3-90A7-DDECF55B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313C73-27C6-4FC2-B1DE-05E556DE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17D7B5-5065-49CF-8F54-AF64CDA5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0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C1B4995-97A7-40AE-90A0-BAA20C193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3" y="105721"/>
            <a:ext cx="5808713" cy="3697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91E1A80-B1A7-4ECF-9EBD-CC38650464D6}"/>
              </a:ext>
            </a:extLst>
          </p:cNvPr>
          <p:cNvSpPr txBox="1"/>
          <p:nvPr/>
        </p:nvSpPr>
        <p:spPr>
          <a:xfrm>
            <a:off x="6096000" y="0"/>
            <a:ext cx="291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day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4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295E278-1296-467F-B122-EF1BE42B6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22" t="19355" r="11291" b="9821"/>
          <a:stretch/>
        </p:blipFill>
        <p:spPr>
          <a:xfrm>
            <a:off x="501445" y="1189703"/>
            <a:ext cx="8524567" cy="4857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D79C2D7-E5CA-4A17-8FAF-763B08654C6B}"/>
              </a:ext>
            </a:extLst>
          </p:cNvPr>
          <p:cNvSpPr txBox="1"/>
          <p:nvPr/>
        </p:nvSpPr>
        <p:spPr>
          <a:xfrm>
            <a:off x="8003192" y="487996"/>
            <a:ext cx="319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will be in black color</a:t>
            </a:r>
          </a:p>
          <a:p>
            <a:r>
              <a:rPr lang="en-US" dirty="0"/>
              <a:t>Attribute will be in brown color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C8221AFB-DEBA-4654-9673-800FB729ADF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203092" y="811162"/>
            <a:ext cx="1800100" cy="266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9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DA084E9-51E3-443C-9B68-9FB192E4D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6" t="19940" r="21171" b="9670"/>
          <a:stretch/>
        </p:blipFill>
        <p:spPr>
          <a:xfrm>
            <a:off x="337750" y="914400"/>
            <a:ext cx="7471719" cy="48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9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C4C1AA-7D7E-4223-B406-3577E552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24A1BD-4E93-43B4-B9D2-A90EA278F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54" y="414889"/>
            <a:ext cx="9580605" cy="441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5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E0250A-077E-447A-AF35-E0A7CEB0C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97" y="148281"/>
            <a:ext cx="10270373" cy="581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96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3D4F775-B2B3-43C4-91DF-D691C83B6395}"/>
              </a:ext>
            </a:extLst>
          </p:cNvPr>
          <p:cNvSpPr txBox="1"/>
          <p:nvPr/>
        </p:nvSpPr>
        <p:spPr>
          <a:xfrm>
            <a:off x="4151870" y="148281"/>
            <a:ext cx="319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day </a:t>
            </a:r>
            <a:r>
              <a:rPr lang="en-US" dirty="0">
                <a:sym typeface="Wingdings" panose="05000000000000000000" pitchFamily="2" charset="2"/>
              </a:rPr>
              <a:t> debug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5A2221F-2BAC-4366-98BF-170DD3B2D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9" y="1533602"/>
            <a:ext cx="10200373" cy="5246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817F755-96A9-4FF6-AEAD-9997B9E1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151" y="78260"/>
            <a:ext cx="3831367" cy="13217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43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F27E4F0-A171-442E-A85E-F7CB51FD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47" y="140043"/>
            <a:ext cx="4746955" cy="4114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FBA4BBC-1B89-4051-94DD-9F0336F82988}"/>
              </a:ext>
            </a:extLst>
          </p:cNvPr>
          <p:cNvSpPr txBox="1"/>
          <p:nvPr/>
        </p:nvSpPr>
        <p:spPr>
          <a:xfrm>
            <a:off x="5288692" y="140043"/>
            <a:ext cx="2075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7</a:t>
            </a:r>
            <a:r>
              <a:rPr lang="en-US" sz="2000" b="1" u="sng" baseline="30000" dirty="0"/>
              <a:t>th</a:t>
            </a:r>
            <a:r>
              <a:rPr lang="en-US" sz="2000" b="1" u="sng" dirty="0"/>
              <a:t> day- Action</a:t>
            </a:r>
          </a:p>
        </p:txBody>
      </p:sp>
    </p:spTree>
    <p:extLst>
      <p:ext uri="{BB962C8B-B14F-4D97-AF65-F5344CB8AC3E}">
        <p14:creationId xmlns:p14="http://schemas.microsoft.com/office/powerpoint/2010/main" val="3778321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ED547B7-C459-4BDE-B6B2-7EC64964DFFF}"/>
              </a:ext>
            </a:extLst>
          </p:cNvPr>
          <p:cNvGrpSpPr/>
          <p:nvPr/>
        </p:nvGrpSpPr>
        <p:grpSpPr>
          <a:xfrm>
            <a:off x="185384" y="130612"/>
            <a:ext cx="10938418" cy="2981703"/>
            <a:chOff x="185384" y="130612"/>
            <a:chExt cx="10938418" cy="2981703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01F99F42-70AB-4804-94EE-FF5462FD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384" y="130612"/>
              <a:ext cx="7212759" cy="29817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A2A1914-A8DB-4467-80BE-A4CBF5BA286C}"/>
                </a:ext>
              </a:extLst>
            </p:cNvPr>
            <p:cNvSpPr txBox="1"/>
            <p:nvPr/>
          </p:nvSpPr>
          <p:spPr>
            <a:xfrm>
              <a:off x="8045042" y="645952"/>
              <a:ext cx="307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Action </a:t>
              </a:r>
              <a:r>
                <a:rPr lang="en-US" dirty="0">
                  <a:sym typeface="Wingdings" panose="05000000000000000000" pitchFamily="2" charset="2"/>
                </a:rPr>
                <a:t> Move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99ADD41-B84B-4909-BDC4-39F03CC699F0}"/>
              </a:ext>
            </a:extLst>
          </p:cNvPr>
          <p:cNvGrpSpPr/>
          <p:nvPr/>
        </p:nvGrpSpPr>
        <p:grpSpPr>
          <a:xfrm>
            <a:off x="1614309" y="3248613"/>
            <a:ext cx="9671679" cy="3478775"/>
            <a:chOff x="1614309" y="3248613"/>
            <a:chExt cx="9671679" cy="3478775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0E9A98D2-F1E7-40FF-BDE3-F3645470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3069" y="3248613"/>
              <a:ext cx="6592919" cy="34787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0F2D6E6F-1CE5-4293-AB40-D83EC358BCB4}"/>
                </a:ext>
              </a:extLst>
            </p:cNvPr>
            <p:cNvSpPr txBox="1"/>
            <p:nvPr/>
          </p:nvSpPr>
          <p:spPr>
            <a:xfrm>
              <a:off x="1614309" y="4618668"/>
              <a:ext cx="3078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Action </a:t>
              </a:r>
              <a:r>
                <a:rPr lang="en-US" dirty="0">
                  <a:sym typeface="Wingdings" panose="05000000000000000000" pitchFamily="2" charset="2"/>
                </a:rPr>
                <a:t> Drag and drop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24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57" t="8882" r="15293" b="33224"/>
          <a:stretch/>
        </p:blipFill>
        <p:spPr>
          <a:xfrm>
            <a:off x="770021" y="902368"/>
            <a:ext cx="10467474" cy="42351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29989" y="2165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34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A4AB45-98F7-4FA9-95AD-C3B47226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7DAD0F-8388-4FB0-90CF-4936737F6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D73A971-A045-4794-A624-4A1A79987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01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24" t="8553" r="15570" b="31086"/>
          <a:stretch/>
        </p:blipFill>
        <p:spPr>
          <a:xfrm>
            <a:off x="577516" y="938463"/>
            <a:ext cx="10539663" cy="4415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39653" y="216568"/>
            <a:ext cx="370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click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err="1" smtClean="0">
                <a:sym typeface="Wingdings" panose="05000000000000000000" pitchFamily="2" charset="2"/>
              </a:rPr>
              <a:t>contextclick</a:t>
            </a:r>
            <a:r>
              <a:rPr lang="en-US" dirty="0" smtClean="0">
                <a:sym typeface="Wingdings" panose="05000000000000000000" pitchFamily="2" charset="2"/>
              </a:rPr>
              <a:t> is called as double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95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70" r="54500" b="63980"/>
          <a:stretch/>
        </p:blipFill>
        <p:spPr>
          <a:xfrm>
            <a:off x="3116179" y="2286000"/>
            <a:ext cx="5546557" cy="2634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6358" y="1167063"/>
            <a:ext cx="3585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344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41" t="9540" r="15940" b="17763"/>
          <a:stretch/>
        </p:blipFill>
        <p:spPr>
          <a:xfrm>
            <a:off x="324853" y="613611"/>
            <a:ext cx="10515600" cy="5317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9179" y="156411"/>
            <a:ext cx="366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Keyboard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4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1644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366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566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715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154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997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342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004FAFD-05D4-47F3-9B64-2641CB31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40D3E6-0630-44DA-8D42-69FB4AB3D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F446B6E-DBD8-4EBF-8811-5A8FB4AA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EEFBEC6-CFE1-4C63-84EE-25396C2F2C3D}"/>
              </a:ext>
            </a:extLst>
          </p:cNvPr>
          <p:cNvSpPr/>
          <p:nvPr/>
        </p:nvSpPr>
        <p:spPr>
          <a:xfrm>
            <a:off x="6096000" y="3987178"/>
            <a:ext cx="1346421" cy="195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2689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87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80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183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39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790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963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846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236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98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2DCA43-D9F0-468F-86E6-A99AA62F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B18C1A-55DC-4612-B3A6-B76B40177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BC40870-F2E7-494D-90D6-41880703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955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693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85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704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201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029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043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948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289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283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30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ED4D84-9862-4CC0-AFBA-9945984E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6DCB3AB-3235-43F0-8E16-16BC8773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69AA6DD-4B83-4394-B6CB-F7440DDDA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ECD2155-DC76-41C4-877A-BFEEDCF69E85}"/>
              </a:ext>
            </a:extLst>
          </p:cNvPr>
          <p:cNvSpPr/>
          <p:nvPr/>
        </p:nvSpPr>
        <p:spPr>
          <a:xfrm>
            <a:off x="2099144" y="4174435"/>
            <a:ext cx="1391479" cy="556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39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56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255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03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268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811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372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106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193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868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64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6008C1-8F52-4B46-BD9D-25BC3685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B0FD1BE-2ED0-40EC-83A5-505F2CE27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83A7501-2AA7-45A3-B64D-91805AEC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10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68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344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4389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38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13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78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138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5663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5498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285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B09615-45E2-4A06-8E78-42FB2CA7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A15A16-D66C-4290-B1B9-699447BB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99F9945-5149-439A-87D8-BFA4FE8A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B54262EE-43C7-4F19-863B-80DF4B076942}"/>
              </a:ext>
            </a:extLst>
          </p:cNvPr>
          <p:cNvSpPr/>
          <p:nvPr/>
        </p:nvSpPr>
        <p:spPr>
          <a:xfrm>
            <a:off x="2146852" y="3132814"/>
            <a:ext cx="1129085" cy="159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3B10A6A-FCB1-4B89-811F-54DE3D7C5964}"/>
              </a:ext>
            </a:extLst>
          </p:cNvPr>
          <p:cNvSpPr txBox="1"/>
          <p:nvPr/>
        </p:nvSpPr>
        <p:spPr>
          <a:xfrm>
            <a:off x="2775005" y="3872285"/>
            <a:ext cx="324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chrome 32 bit and 64 bit</a:t>
            </a:r>
          </a:p>
        </p:txBody>
      </p:sp>
    </p:spTree>
    <p:extLst>
      <p:ext uri="{BB962C8B-B14F-4D97-AF65-F5344CB8AC3E}">
        <p14:creationId xmlns:p14="http://schemas.microsoft.com/office/powerpoint/2010/main" val="15847696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36242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14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4DC182F-FB6C-4D18-950C-BE8ADAD3E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305" y="0"/>
            <a:ext cx="419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3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188</Words>
  <Application>Microsoft Office PowerPoint</Application>
  <PresentationFormat>Widescreen</PresentationFormat>
  <Paragraphs>27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Mani, Dhanapal (GE Renewable Energy, consultant)</dc:creator>
  <cp:lastModifiedBy>pc</cp:lastModifiedBy>
  <cp:revision>35</cp:revision>
  <dcterms:created xsi:type="dcterms:W3CDTF">2022-07-20T04:42:29Z</dcterms:created>
  <dcterms:modified xsi:type="dcterms:W3CDTF">2022-08-01T05:32:08Z</dcterms:modified>
</cp:coreProperties>
</file>